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1" r:id="rId4"/>
    <p:sldId id="279" r:id="rId5"/>
    <p:sldId id="262" r:id="rId6"/>
    <p:sldId id="281" r:id="rId7"/>
    <p:sldId id="268" r:id="rId8"/>
    <p:sldId id="273" r:id="rId9"/>
    <p:sldId id="274" r:id="rId10"/>
    <p:sldId id="258" r:id="rId11"/>
    <p:sldId id="260" r:id="rId12"/>
    <p:sldId id="261" r:id="rId13"/>
    <p:sldId id="276" r:id="rId14"/>
    <p:sldId id="263" r:id="rId15"/>
    <p:sldId id="277" r:id="rId16"/>
    <p:sldId id="278" r:id="rId17"/>
    <p:sldId id="272" r:id="rId18"/>
    <p:sldId id="259" r:id="rId19"/>
    <p:sldId id="264" r:id="rId20"/>
    <p:sldId id="265" r:id="rId21"/>
    <p:sldId id="266" r:id="rId22"/>
    <p:sldId id="270" r:id="rId23"/>
    <p:sldId id="267" r:id="rId24"/>
    <p:sldId id="284" r:id="rId25"/>
    <p:sldId id="285" r:id="rId26"/>
    <p:sldId id="282" r:id="rId27"/>
    <p:sldId id="269" r:id="rId28"/>
    <p:sldId id="275" r:id="rId29"/>
    <p:sldId id="280" r:id="rId30"/>
    <p:sldId id="286" r:id="rId31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778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26" y="10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68F39A2-F5A3-469B-9DE7-423AFA7D73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08F56C10-49ED-46D1-B949-F5996D0361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3CC95119-F585-4329-84BD-A05526176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ECD7F-78E8-48AB-A88D-CB035CFCD011}" type="datetimeFigureOut">
              <a:rPr lang="pl-PL" smtClean="0"/>
              <a:pPr/>
              <a:t>10.11.2023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D18B9421-D218-49E7-927F-C24EDEF09F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042E225E-461B-41D5-BDE7-632466CF1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FAD68-C765-4846-BF88-0D68D38E1CA2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326974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E7491D4-B6AB-4AFB-AFC1-C7FC072D79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096D8553-6264-494A-8EAE-549B1D7825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C0C8A2C3-F419-4BE1-A03F-5E3012C7B2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ECD7F-78E8-48AB-A88D-CB035CFCD011}" type="datetimeFigureOut">
              <a:rPr lang="pl-PL" smtClean="0"/>
              <a:pPr/>
              <a:t>10.11.2023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CC484385-7C06-4B04-A07A-B289B3191A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460E6B70-09A7-4B3F-905D-3C7CB886B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FAD68-C765-4846-BF88-0D68D38E1CA2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781395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391A5669-C41B-4D29-8495-201B4E9CCC8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A1F741D7-0666-49B7-8CE4-733FA99EE9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3F89B6F9-4C68-460C-AE86-70D9C6922D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ECD7F-78E8-48AB-A88D-CB035CFCD011}" type="datetimeFigureOut">
              <a:rPr lang="pl-PL" smtClean="0"/>
              <a:pPr/>
              <a:t>10.11.2023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08963342-9A19-4455-B70F-D483EA6A3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6C28E6F2-D5A5-4DA0-9E78-8001DD4F70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FAD68-C765-4846-BF88-0D68D38E1CA2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782087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B4068C4-CA9C-4327-B9DD-852F4FF791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A233DD1-10F5-4FB1-9D9D-7DCB31C927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F08B659B-4039-426F-A29E-C899734778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ECD7F-78E8-48AB-A88D-CB035CFCD011}" type="datetimeFigureOut">
              <a:rPr lang="pl-PL" smtClean="0"/>
              <a:pPr/>
              <a:t>10.11.2023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09A1120D-5CB1-4157-B72C-7F0FE393B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E56D8E54-27AF-42D7-B577-55719FE38F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FAD68-C765-4846-BF88-0D68D38E1CA2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885674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C0E9384-2415-4806-B45F-039A2FBB6A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504F6F38-07F5-4136-9924-007FEB1700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DBB90E63-C0BB-450A-AFCF-346D96E092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ECD7F-78E8-48AB-A88D-CB035CFCD011}" type="datetimeFigureOut">
              <a:rPr lang="pl-PL" smtClean="0"/>
              <a:pPr/>
              <a:t>10.11.2023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461F9FF6-0A52-4F0B-B7F0-4FD8044CA9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063F82EB-9E8E-48B9-905E-66EE703F6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FAD68-C765-4846-BF88-0D68D38E1CA2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834181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D155B55-2FFA-47BE-B8B7-C0676547F5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725F6D5-1760-4B98-A3DA-45017C41EB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D7C1C10A-F51D-44B8-81E0-0C62043272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50E4EC29-3884-4AC4-B417-9337DAC1D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ECD7F-78E8-48AB-A88D-CB035CFCD011}" type="datetimeFigureOut">
              <a:rPr lang="pl-PL" smtClean="0"/>
              <a:pPr/>
              <a:t>10.11.2023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E9515F0B-3B7A-4DAF-B99A-FE1A1EFFD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B21701CE-189E-4FA8-9052-AC93C9ADF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FAD68-C765-4846-BF88-0D68D38E1CA2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005986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C042AEF-9796-42DE-8956-0D6518D926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39054795-B733-4FCB-B6B9-FD26334B50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2D78E4B9-2EA4-4CE8-B3CA-5B568A2A48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692D9DEE-33BF-4CA1-8057-51D265B035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16EECC7D-058B-474D-BFD6-07202CA598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791FC2E2-AF44-4A89-B1F7-62DE262010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ECD7F-78E8-48AB-A88D-CB035CFCD011}" type="datetimeFigureOut">
              <a:rPr lang="pl-PL" smtClean="0"/>
              <a:pPr/>
              <a:t>10.11.2023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A3944571-5A3D-4B73-B37E-9992A0276D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B9A9B131-87BD-478C-920D-3E95368F12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FAD68-C765-4846-BF88-0D68D38E1CA2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409968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42FB495-5AEC-44CC-B629-55F38326F3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42D54C65-25CB-4163-934E-9526B2E0CA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ECD7F-78E8-48AB-A88D-CB035CFCD011}" type="datetimeFigureOut">
              <a:rPr lang="pl-PL" smtClean="0"/>
              <a:pPr/>
              <a:t>10.11.2023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9F7DADA7-A501-4665-80F9-954A53D79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3C0D6BE6-E3F0-455C-854E-CB6E7E1FA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FAD68-C765-4846-BF88-0D68D38E1CA2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308547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54E6AC34-BC95-4E7B-885C-B73E92C4E9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ECD7F-78E8-48AB-A88D-CB035CFCD011}" type="datetimeFigureOut">
              <a:rPr lang="pl-PL" smtClean="0"/>
              <a:pPr/>
              <a:t>10.11.2023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B8527DE8-31B7-4989-97C2-E410D755D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5DA833AD-EBA0-459D-900B-136A13B3FC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FAD68-C765-4846-BF88-0D68D38E1CA2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459622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39F575F-3A9E-4C72-8249-8183B1EE9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812D46B-3545-4FC6-8279-B54F5FFBE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FBEA0429-7D27-47D1-AE22-A24EDBA08B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4FE37584-E261-4E36-89A7-89C60FC280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ECD7F-78E8-48AB-A88D-CB035CFCD011}" type="datetimeFigureOut">
              <a:rPr lang="pl-PL" smtClean="0"/>
              <a:pPr/>
              <a:t>10.11.2023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24401955-40BB-4D1F-9391-2AFFD37B84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7BFE8308-CF0E-45A2-9169-3A1C14E74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FAD68-C765-4846-BF88-0D68D38E1CA2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60088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9DBD2BE-096F-4681-92C2-0179A5A8FC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5CE075A2-F9DE-454C-A7DD-FD7979B7A8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D83B0B6E-EF6C-4C5A-999F-EA765D8CB9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46442544-C812-4845-9F0C-B4F43C9FD9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ECD7F-78E8-48AB-A88D-CB035CFCD011}" type="datetimeFigureOut">
              <a:rPr lang="pl-PL" smtClean="0"/>
              <a:pPr/>
              <a:t>10.11.2023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2D5BB842-8E46-4227-80B4-911AD1A7C7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07D71094-DF82-498D-8B0D-EF71017D6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FAD68-C765-4846-BF88-0D68D38E1CA2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124355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18C98773-6E00-4820-8564-9C893AF45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7B5EC257-69EC-4A25-8D91-15E12FAC66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43BE69CC-E8F0-41E3-8B33-249D99A9AE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AECD7F-78E8-48AB-A88D-CB035CFCD011}" type="datetimeFigureOut">
              <a:rPr lang="pl-PL" smtClean="0"/>
              <a:pPr/>
              <a:t>10.11.2023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5A3F5DFE-8CFA-410F-B1B2-0C5C9693C1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96D4E574-A7BB-4AD1-BE08-258D50AD30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DFAD68-C765-4846-BF88-0D68D38E1CA2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2855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f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fif"/><Relationship Id="rId2" Type="http://schemas.openxmlformats.org/officeDocument/2006/relationships/image" Target="../media/image48.jfi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8109555-FA76-4D14-BA8A-CAB9E263EC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82351" y="3429000"/>
            <a:ext cx="9860951" cy="3428999"/>
          </a:xfrm>
        </p:spPr>
        <p:txBody>
          <a:bodyPr>
            <a:normAutofit fontScale="90000"/>
          </a:bodyPr>
          <a:lstStyle/>
          <a:p>
            <a:r>
              <a:rPr lang="pl-PL" dirty="0"/>
              <a:t/>
            </a:r>
            <a:br>
              <a:rPr lang="pl-PL" dirty="0"/>
            </a:br>
            <a:r>
              <a:rPr lang="pl-PL" dirty="0"/>
              <a:t/>
            </a:r>
            <a:br>
              <a:rPr lang="pl-PL" dirty="0"/>
            </a:br>
            <a:r>
              <a:rPr lang="pl-PL" dirty="0"/>
              <a:t/>
            </a:r>
            <a:br>
              <a:rPr lang="pl-PL" dirty="0"/>
            </a:br>
            <a:r>
              <a:rPr lang="pl-PL" dirty="0"/>
              <a:t/>
            </a:r>
            <a:br>
              <a:rPr lang="pl-PL" dirty="0"/>
            </a:br>
            <a:r>
              <a:rPr lang="pl-PL" dirty="0"/>
              <a:t>Wacław Rejmak ps. „ Ostoja”-</a:t>
            </a:r>
            <a:br>
              <a:rPr lang="pl-PL" dirty="0"/>
            </a:br>
            <a:r>
              <a:rPr lang="pl-PL" dirty="0"/>
              <a:t/>
            </a:r>
            <a:br>
              <a:rPr lang="pl-PL" dirty="0"/>
            </a:br>
            <a:r>
              <a:rPr lang="pl-PL" dirty="0"/>
              <a:t> patron Szkoły w Jedlance</a:t>
            </a:r>
            <a:br>
              <a:rPr lang="pl-PL" dirty="0"/>
            </a:br>
            <a:endParaRPr lang="pl-PL" dirty="0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5D4E7F52-6216-4774-8550-745C3DD821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8905" y="251927"/>
            <a:ext cx="3003799" cy="2843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429614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8879398F-94BB-4E2A-8328-97527A0ECE3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6710" y="1813494"/>
            <a:ext cx="4779274" cy="3612152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2444EA80-3DD4-43AB-9F26-DA9EEB2160C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76551" y="1813494"/>
            <a:ext cx="5452883" cy="3618228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31A270FF-01B2-486F-A2C6-6995D9627CC9}"/>
              </a:ext>
            </a:extLst>
          </p:cNvPr>
          <p:cNvSpPr txBox="1"/>
          <p:nvPr/>
        </p:nvSpPr>
        <p:spPr>
          <a:xfrm>
            <a:off x="1838632" y="442452"/>
            <a:ext cx="89080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dirty="0"/>
              <a:t>Uroczystość nadania szkole imienia – 10 maja 1998r. i odsłonięcie tablic </a:t>
            </a:r>
          </a:p>
        </p:txBody>
      </p:sp>
    </p:spTree>
    <p:extLst>
      <p:ext uri="{BB962C8B-B14F-4D97-AF65-F5344CB8AC3E}">
        <p14:creationId xmlns:p14="http://schemas.microsoft.com/office/powerpoint/2010/main" val="13193957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5400000">
            <a:off x="1212703" y="-991672"/>
            <a:ext cx="3340275" cy="5541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400000">
            <a:off x="7079075" y="2342465"/>
            <a:ext cx="3388852" cy="5642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6200000">
            <a:off x="1405792" y="2995978"/>
            <a:ext cx="3115654" cy="4608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6200000">
            <a:off x="7508122" y="-553083"/>
            <a:ext cx="3130410" cy="45199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6133" y="2422039"/>
            <a:ext cx="5714715" cy="4076127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433" y="553595"/>
            <a:ext cx="5761906" cy="3736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158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441854" y="179387"/>
            <a:ext cx="5686425" cy="3857625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6334654" y="2406650"/>
            <a:ext cx="5686425" cy="377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759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589" y="171076"/>
            <a:ext cx="5469467" cy="6558067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5334" y="171076"/>
            <a:ext cx="4978400" cy="6549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511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1405462" y="237128"/>
            <a:ext cx="4521201" cy="6438042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5926663" y="237128"/>
            <a:ext cx="4250269" cy="6438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605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6015149" y="102605"/>
            <a:ext cx="4486804" cy="666020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1692942" y="102605"/>
            <a:ext cx="4322207" cy="6660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525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799" y="416921"/>
            <a:ext cx="5943600" cy="411480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7867" y="2912533"/>
            <a:ext cx="5249334" cy="3801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927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27089" y="421467"/>
            <a:ext cx="4176346" cy="5996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655082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199" y="203201"/>
            <a:ext cx="11353801" cy="5469466"/>
          </a:xfrm>
        </p:spPr>
        <p:txBody>
          <a:bodyPr>
            <a:normAutofit/>
          </a:bodyPr>
          <a:lstStyle/>
          <a:p>
            <a:r>
              <a:rPr lang="pl-PL" dirty="0"/>
              <a:t>Pamiętamy o naszym patronie obchodząc corocznie Święto Szkoły 18 października, odwiedzając miejsca związane z patronem, uczestnicząc w uroczystościach, sprzątając i odwiedzając żołnierskie mogiły.</a:t>
            </a:r>
          </a:p>
        </p:txBody>
      </p:sp>
    </p:spTree>
    <p:extLst>
      <p:ext uri="{BB962C8B-B14F-4D97-AF65-F5344CB8AC3E}">
        <p14:creationId xmlns:p14="http://schemas.microsoft.com/office/powerpoint/2010/main" val="2667939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E324F815-3E56-4215-8970-438F481C0C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237" y="878758"/>
            <a:ext cx="4219575" cy="5715000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3706FB13-08FC-41A2-9975-A329BC9C1F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2494" y="947338"/>
            <a:ext cx="3925824" cy="2788920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FEEA1A6F-118E-4C42-BA70-83CC2D9A0D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2494" y="3973270"/>
            <a:ext cx="3925824" cy="2620488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20118869-67F8-45A1-BCB7-697CF02944E3}"/>
              </a:ext>
            </a:extLst>
          </p:cNvPr>
          <p:cNvSpPr txBox="1"/>
          <p:nvPr/>
        </p:nvSpPr>
        <p:spPr>
          <a:xfrm>
            <a:off x="1710813" y="167148"/>
            <a:ext cx="88883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dirty="0"/>
              <a:t>„ Jestem Polakiem i żołnierzem „</a:t>
            </a:r>
          </a:p>
        </p:txBody>
      </p:sp>
    </p:spTree>
    <p:extLst>
      <p:ext uri="{BB962C8B-B14F-4D97-AF65-F5344CB8AC3E}">
        <p14:creationId xmlns:p14="http://schemas.microsoft.com/office/powerpoint/2010/main" val="204011242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477" y="120650"/>
            <a:ext cx="5655733" cy="424180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5333" y="2241550"/>
            <a:ext cx="5672667" cy="425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103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032" y="217804"/>
            <a:ext cx="4712025" cy="3534019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2507" y="165099"/>
            <a:ext cx="4712025" cy="3534019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5524" y="3751823"/>
            <a:ext cx="4624754" cy="3106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016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279525" y="-676275"/>
            <a:ext cx="4139142" cy="6076950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6658500" y="1418691"/>
            <a:ext cx="4419601" cy="6026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313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923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6C2F44E4-6111-09EB-62E8-9BC460172B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9621" y="294998"/>
            <a:ext cx="7141135" cy="3284922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213139B7-2717-C4AA-5B5C-C7135C58BD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94" y="150920"/>
            <a:ext cx="3154680" cy="6858000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479805C5-2DCE-A1C5-9498-B586AB44EA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39" y="3737745"/>
            <a:ext cx="4906762" cy="3271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743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id="{E7FAC485-40D2-C3A1-7E43-54FFB810B9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496" y="157453"/>
            <a:ext cx="5873504" cy="4991595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12770337-D089-33CC-C552-4AF5DAE091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3230" y="2095130"/>
            <a:ext cx="5586274" cy="4398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721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5FD54AF1-014C-3810-71B3-A607460EBF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02" y="1296140"/>
            <a:ext cx="6279472" cy="4709604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90396B39-8BC8-6862-878C-3E42B9DDEF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8886" y="248575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893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87" y="661162"/>
            <a:ext cx="5108681" cy="3402382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6452" y="2345589"/>
            <a:ext cx="5159024" cy="3435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166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933" y="319419"/>
            <a:ext cx="4466667" cy="5304762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6933" y="428843"/>
            <a:ext cx="3928534" cy="5267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009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4F8C3769-FD17-0C09-67C5-6E9632D8EA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4588" y="297153"/>
            <a:ext cx="4376876" cy="5835835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3E8C62C1-4577-89A7-0504-F4092D7069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473" y="297153"/>
            <a:ext cx="4447899" cy="5930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332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Spotkanie organizacyjne z żołnierzami AK przed uroczystością</a:t>
            </a: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10800000">
            <a:off x="284692" y="3064405"/>
            <a:ext cx="5286375" cy="352425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6096000" y="1897062"/>
            <a:ext cx="5753100" cy="326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195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Nasze wspomnienia „ Śladami Ostoi- Jata „</a:t>
            </a:r>
            <a:endParaRPr lang="pl-PL" dirty="0"/>
          </a:p>
        </p:txBody>
      </p:sp>
      <p:pic>
        <p:nvPicPr>
          <p:cNvPr id="4" name="400221907_6231308603637677_1391708847658966286_n (1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36814" y="1690688"/>
            <a:ext cx="5118372" cy="4486275"/>
          </a:xfrm>
        </p:spPr>
      </p:pic>
    </p:spTree>
    <p:extLst>
      <p:ext uri="{BB962C8B-B14F-4D97-AF65-F5344CB8AC3E}">
        <p14:creationId xmlns:p14="http://schemas.microsoft.com/office/powerpoint/2010/main" val="3111523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6667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354541" y="171450"/>
            <a:ext cx="4743450" cy="325755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7094010" y="619299"/>
            <a:ext cx="4857750" cy="3200400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2240430" y="4010107"/>
            <a:ext cx="4714875" cy="322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923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1507067"/>
            <a:ext cx="5757333" cy="431800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1467" y="1507067"/>
            <a:ext cx="5757333" cy="431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061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AB080BFC-0011-5146-13E9-FC1F1B1857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822" y="363985"/>
            <a:ext cx="5143500" cy="6858000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44973D6D-AE0F-5764-9C98-590CE7B27D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0918" y="363985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598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6028943" y="1083564"/>
            <a:ext cx="6039908" cy="4136497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50436" y="955624"/>
            <a:ext cx="6122532" cy="4741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77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4531" y="435800"/>
            <a:ext cx="8718136" cy="621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92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4723" y="489100"/>
            <a:ext cx="8012743" cy="587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851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519</TotalTime>
  <Words>59</Words>
  <Application>Microsoft Office PowerPoint</Application>
  <PresentationFormat>Panoramiczny</PresentationFormat>
  <Paragraphs>6</Paragraphs>
  <Slides>30</Slides>
  <Notes>0</Notes>
  <HiddenSlides>0</HiddenSlides>
  <MMClips>1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30</vt:i4>
      </vt:variant>
    </vt:vector>
  </HeadingPairs>
  <TitlesOfParts>
    <vt:vector size="34" baseType="lpstr">
      <vt:lpstr>Arial</vt:lpstr>
      <vt:lpstr>Calibri</vt:lpstr>
      <vt:lpstr>Calibri Light</vt:lpstr>
      <vt:lpstr>Motyw pakietu Office</vt:lpstr>
      <vt:lpstr>    Wacław Rejmak ps. „ Ostoja”-   patron Szkoły w Jedlance </vt:lpstr>
      <vt:lpstr>Prezentacja programu PowerPoint</vt:lpstr>
      <vt:lpstr>Spotkanie organizacyjne z żołnierzami AK przed uroczystością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Pamiętamy o naszym patronie obchodząc corocznie Święto Szkoły 18 października, odwiedzając miejsca związane z patronem, uczestnicząc w uroczystościach, sprzątając i odwiedzając żołnierskie mogiły.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Nasze wspomnienia „ Śladami Ostoi- Jata „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Wacław Rejmak ps. „ Ostoja”-   patron Szkoły w Jedlance</dc:title>
  <dc:creator>royalrotter royalrotter</dc:creator>
  <cp:lastModifiedBy>Nauczyciel</cp:lastModifiedBy>
  <cp:revision>29</cp:revision>
  <dcterms:created xsi:type="dcterms:W3CDTF">2023-11-05T13:50:15Z</dcterms:created>
  <dcterms:modified xsi:type="dcterms:W3CDTF">2023-11-10T09:46:05Z</dcterms:modified>
</cp:coreProperties>
</file>